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8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C5E48-C83B-C716-CDAC-3A9CB4860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E20548-821B-6580-9705-A0EBDBCD3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C33016-A677-CF8C-EFD1-E847F2F0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294DA-055D-80B2-39FB-5BCF9C61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220694-F5D0-D066-0A71-945D2287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247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F32C5E-9CE2-0907-9F75-1CFB5C122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8C56D6-F607-3DEE-0716-E12ACFB4D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8411C5-1813-EBF0-DD8E-36AE1F629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4AE2C8-E770-27C8-BA94-AB3B839A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B2329F-1C22-54D9-086A-DB6835BB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3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DED998-72BD-9ED9-F3ED-7FEBF26EE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0538BA5-5898-BE8C-D10E-C5D2AF679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9F090F-01FF-6000-7C8D-94EA3437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80E7CC-2BB2-3869-DA2C-B8F5F9E88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E2A62F-5FA5-9299-6011-DB8D5C74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17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29DCC2-7485-A828-59C6-ABEFBDE5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216DD4-CEF7-35BA-3A0C-DB70447A9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B8B56-6E30-E7F8-3DE7-1BEC2DFF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AE26AD-17D0-BAF3-0C0C-7164E8E9D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5BA3BB-AD43-5579-7F8A-A11CA2ED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17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F428E-8EC7-E3C0-B27E-88CC0D00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3A1150-D253-579D-018C-E5D38DD2A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17D003-DC32-04BE-621E-5DD92DF2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0E44C-A3FC-C6C1-E12A-2CD11482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1EE729-C2A5-2D8C-884A-61D8BB91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774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D82973-B3EC-DA74-39BC-BD13FDAD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B2B02B-943D-913B-20B2-F5038BEDC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161368-26E1-80D5-DF3E-972BA95AC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29DF20-C8B4-B10D-03C9-3713546D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C6C317-9703-577F-6F4B-5F5159C18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B8B21D-310C-EE2C-6839-E329A476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86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368D5-B28A-CF7D-F74D-550AA5E4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B9D64-7093-44C0-A7BD-A23E3F0F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1B602E-39B3-CBCC-FE8E-0470E2DD4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C913443-B73C-2CE7-8E8A-32CAEDF41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8C0D89D-F632-9320-2752-CBDE5C263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A068CB4-6B77-3B81-D913-6A44238AA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19353D5-F720-F2BF-C9D5-A914C608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4E9199F-D2C9-8ED4-ABF5-B89DD3D9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61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ECD8A4-C334-51F5-585A-6C27F3A3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362A63-CC94-565E-A607-3093EA98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1CDE98-D4DB-8584-58F6-E4DD2AF8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C6F43C-3095-308B-4697-8E22FD5A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85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BD3A24F-E08F-19E5-1F29-CDB04813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EFA8519-812C-9F3D-38AC-35D94DF1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EBABAD-1307-4AA0-0C4D-1D5D6186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10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ADE55-E5FB-C35A-9852-B117B3BD8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A8BF42-7C0B-A20E-A50D-7BE0A2594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438C6E-CC36-02EC-B83F-B1C445499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B9BFAA-38A7-CA8D-B12C-C9912F86C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3247F3-BC6C-1B3E-F788-523A70EC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5EE0C9-B3FB-C494-847D-C28B1D04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25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8A2B6-2CBE-FF33-0F1A-74ECC91C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59DB4CB-FFC5-109C-D356-7CDBD1102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0153381-7602-15D8-E3BF-5B487CCC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96F2F7-1F78-366E-1461-46123A3A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5A2DE2-EF49-A13E-A816-04B9030F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48C4EC-E2DA-D881-419C-A37D3A3F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5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04D778C-3898-B2F0-A89D-5480C45CC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5C0A34-89F2-CA3B-4067-40A0DE6AB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AC3874-3950-EE21-0D99-D35E146AE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34BBAC-0527-4F72-8FA3-352870D233A9}" type="datetimeFigureOut">
              <a:rPr lang="zh-TW" altLang="en-US" smtClean="0"/>
              <a:t>2025/2/9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70B4A4-69CF-6E1D-D9A5-F40BE6DB2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C68B12-5BC2-8C87-0D07-5D9938793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4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5.jpg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58C2A-93EE-0AD2-0C1D-BDC6FBB70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23CF2F-9A85-A4B0-6F8F-29D817C4C6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5555E4-F3E3-92D3-A440-B089AF3B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467" y="0"/>
            <a:ext cx="837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97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27635F-069C-78FD-FFD7-C14770FD4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字型, 黑與白 的圖片&#10;&#10;AI 產生的內容可能不正確。">
            <a:extLst>
              <a:ext uri="{FF2B5EF4-FFF2-40B4-BE49-F238E27FC236}">
                <a16:creationId xmlns:a16="http://schemas.microsoft.com/office/drawing/2014/main" id="{F3B97BED-C065-CA7B-B5C1-D392F7B36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26" y="1890861"/>
            <a:ext cx="5815596" cy="1792228"/>
          </a:xfrm>
          <a:prstGeom prst="rect">
            <a:avLst/>
          </a:prstGeom>
        </p:spPr>
      </p:pic>
      <p:pic>
        <p:nvPicPr>
          <p:cNvPr id="6" name="圖片 5" descr="一張含有 筆跡, 文字, 陰影 的圖片&#10;&#10;AI 產生的內容可能不正確。">
            <a:extLst>
              <a:ext uri="{FF2B5EF4-FFF2-40B4-BE49-F238E27FC236}">
                <a16:creationId xmlns:a16="http://schemas.microsoft.com/office/drawing/2014/main" id="{BFC51F1D-18CC-5644-C3AB-91866356B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73" y="2169051"/>
            <a:ext cx="3987991" cy="142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62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549D8-3975-2552-55FF-D6ABAEC0A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字型, 符號, 螢幕擷取畫面 的圖片&#10;&#10;AI 產生的內容可能不正確。">
            <a:extLst>
              <a:ext uri="{FF2B5EF4-FFF2-40B4-BE49-F238E27FC236}">
                <a16:creationId xmlns:a16="http://schemas.microsoft.com/office/drawing/2014/main" id="{81A122AC-ADC4-3D50-EE44-BC3683518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15" y="14480"/>
            <a:ext cx="5816195" cy="1792796"/>
          </a:xfrm>
          <a:prstGeom prst="rect">
            <a:avLst/>
          </a:prstGeom>
        </p:spPr>
      </p:pic>
      <p:pic>
        <p:nvPicPr>
          <p:cNvPr id="7" name="圖片 6" descr="一張含有 文字, 筆跡, 字型, 書法 的圖片&#10;&#10;AI 產生的內容可能不正確。">
            <a:extLst>
              <a:ext uri="{FF2B5EF4-FFF2-40B4-BE49-F238E27FC236}">
                <a16:creationId xmlns:a16="http://schemas.microsoft.com/office/drawing/2014/main" id="{C1D0E870-F73C-90B1-C76D-412685AB2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16" y="1698978"/>
            <a:ext cx="5816195" cy="1790025"/>
          </a:xfrm>
          <a:prstGeom prst="rect">
            <a:avLst/>
          </a:prstGeom>
        </p:spPr>
      </p:pic>
      <p:pic>
        <p:nvPicPr>
          <p:cNvPr id="9" name="圖片 8" descr="一張含有 文字, 筆跡, 字型, 書法 的圖片&#10;&#10;AI 產生的內容可能不正確。">
            <a:extLst>
              <a:ext uri="{FF2B5EF4-FFF2-40B4-BE49-F238E27FC236}">
                <a16:creationId xmlns:a16="http://schemas.microsoft.com/office/drawing/2014/main" id="{A7F54049-C0B8-5A9C-AEFA-EF7185510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88" y="3414696"/>
            <a:ext cx="5813424" cy="1790025"/>
          </a:xfrm>
          <a:prstGeom prst="rect">
            <a:avLst/>
          </a:prstGeom>
        </p:spPr>
      </p:pic>
      <p:pic>
        <p:nvPicPr>
          <p:cNvPr id="11" name="圖片 10" descr="一張含有 文字, 字型, 筆跡, 書法 的圖片&#10;&#10;AI 產生的內容可能不正確。">
            <a:extLst>
              <a:ext uri="{FF2B5EF4-FFF2-40B4-BE49-F238E27FC236}">
                <a16:creationId xmlns:a16="http://schemas.microsoft.com/office/drawing/2014/main" id="{355F7791-19DC-0CB8-2610-DDB198E94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17" y="5065204"/>
            <a:ext cx="5816195" cy="179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43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9037C-597C-635A-331D-DC22A247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 descr="一張含有 文字, 筆跡, 書法, 字型 的圖片&#10;&#10;AI 產生的內容可能不正確。">
            <a:extLst>
              <a:ext uri="{FF2B5EF4-FFF2-40B4-BE49-F238E27FC236}">
                <a16:creationId xmlns:a16="http://schemas.microsoft.com/office/drawing/2014/main" id="{0C3D98D9-17D3-67B5-B0AA-2E210FE71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5" y="1027906"/>
            <a:ext cx="2257027" cy="840115"/>
          </a:xfrm>
        </p:spPr>
      </p:pic>
      <p:sp>
        <p:nvSpPr>
          <p:cNvPr id="3" name="AutoShape 2" descr="A minimalistic icon of a human expert on a white background. The icon features a simple outline of a person wearing glasses and a suit, with a lightbulb above their head representing expertise. The design is clean, using basic geometric shapes and a monochrome color scheme.">
            <a:extLst>
              <a:ext uri="{FF2B5EF4-FFF2-40B4-BE49-F238E27FC236}">
                <a16:creationId xmlns:a16="http://schemas.microsoft.com/office/drawing/2014/main" id="{8A7E90F5-541C-3635-1CE3-712512520F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black line drawing of a person wearing glasses and a light bulb&#10;&#10;Description automatically generated">
            <a:extLst>
              <a:ext uri="{FF2B5EF4-FFF2-40B4-BE49-F238E27FC236}">
                <a16:creationId xmlns:a16="http://schemas.microsoft.com/office/drawing/2014/main" id="{24BFFB82-8A37-6278-FAA8-A18591D2A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508" y1="38770" x2="45508" y2="38770"/>
                        <a14:foregroundMark x1="31934" y1="25879" x2="31934" y2="25879"/>
                        <a14:foregroundMark x1="31250" y1="21484" x2="31250" y2="21484"/>
                        <a14:foregroundMark x1="33398" y1="17676" x2="33398" y2="17676"/>
                        <a14:foregroundMark x1="37012" y1="14941" x2="37012" y2="14941"/>
                        <a14:foregroundMark x1="31152" y1="29688" x2="31152" y2="29688"/>
                        <a14:foregroundMark x1="32422" y1="33398" x2="32422" y2="33398"/>
                        <a14:foregroundMark x1="35449" y1="36719" x2="35449" y2="36719"/>
                        <a14:foregroundMark x1="34570" y1="70996" x2="34570" y2="70996"/>
                        <a14:foregroundMark x1="66406" y1="69922" x2="66406" y2="69922"/>
                        <a14:foregroundMark x1="69043" y1="26172" x2="69043" y2="26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7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BA146-516A-B5DB-723C-09DAEA24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729830-66C8-4FA4-F404-A30A1FC65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8791" y="464185"/>
            <a:ext cx="3725009" cy="4351338"/>
          </a:xfrm>
        </p:spPr>
      </p:pic>
      <p:pic>
        <p:nvPicPr>
          <p:cNvPr id="12" name="圖片 11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C638A523-945B-EBD3-62AE-9EA60EF4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4" t="34886" r="8159" b="48746"/>
          <a:stretch/>
        </p:blipFill>
        <p:spPr>
          <a:xfrm>
            <a:off x="3959410" y="2671833"/>
            <a:ext cx="2499756" cy="14565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92A5775-1270-E2F9-3637-694BC2EABC82}"/>
              </a:ext>
            </a:extLst>
          </p:cNvPr>
          <p:cNvSpPr/>
          <p:nvPr/>
        </p:nvSpPr>
        <p:spPr>
          <a:xfrm>
            <a:off x="5009746" y="3083667"/>
            <a:ext cx="680936" cy="331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56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 line drawing of a person wearing glasses and a light bulb&#10;&#10;Description automatically generated">
            <a:extLst>
              <a:ext uri="{FF2B5EF4-FFF2-40B4-BE49-F238E27FC236}">
                <a16:creationId xmlns:a16="http://schemas.microsoft.com/office/drawing/2014/main" id="{8AD77E79-3A57-0AA8-26BA-9622F50E4C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5508" y1="38770" x2="45508" y2="38770"/>
                        <a14:foregroundMark x1="31934" y1="25879" x2="31934" y2="25879"/>
                        <a14:foregroundMark x1="31250" y1="21484" x2="31250" y2="21484"/>
                        <a14:foregroundMark x1="33398" y1="17676" x2="33398" y2="17676"/>
                        <a14:foregroundMark x1="37012" y1="14941" x2="37012" y2="14941"/>
                        <a14:foregroundMark x1="31152" y1="29688" x2="31152" y2="29688"/>
                        <a14:foregroundMark x1="32422" y1="33398" x2="32422" y2="33398"/>
                        <a14:foregroundMark x1="35449" y1="36719" x2="35449" y2="36719"/>
                        <a14:foregroundMark x1="34570" y1="70996" x2="34570" y2="70996"/>
                        <a14:foregroundMark x1="66406" y1="69922" x2="66406" y2="69922"/>
                        <a14:foregroundMark x1="69043" y1="26172" x2="69043" y2="261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059" y="1491354"/>
            <a:ext cx="2071958" cy="2071958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41A79BB9-7BF7-A9E0-95EF-53904740B4B7}"/>
              </a:ext>
            </a:extLst>
          </p:cNvPr>
          <p:cNvSpPr/>
          <p:nvPr/>
        </p:nvSpPr>
        <p:spPr>
          <a:xfrm>
            <a:off x="2603013" y="3041716"/>
            <a:ext cx="923155" cy="26042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ED191C-AC6A-8629-345A-C7B11067F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478" y="2238865"/>
            <a:ext cx="1030039" cy="81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DD83D71-E6B0-7B50-90F0-648FED927295}"/>
              </a:ext>
            </a:extLst>
          </p:cNvPr>
          <p:cNvSpPr txBox="1"/>
          <p:nvPr/>
        </p:nvSpPr>
        <p:spPr>
          <a:xfrm>
            <a:off x="2521226" y="3302139"/>
            <a:ext cx="1045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Scanning,</a:t>
            </a:r>
            <a:b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Digitalize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40B47F-ED75-D3D1-E838-3C55FCB992C8}"/>
              </a:ext>
            </a:extLst>
          </p:cNvPr>
          <p:cNvSpPr txBox="1"/>
          <p:nvPr/>
        </p:nvSpPr>
        <p:spPr>
          <a:xfrm>
            <a:off x="464342" y="4045514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Historical </a:t>
            </a:r>
          </a:p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A57DBA-4289-8636-C93A-E9689D848E27}"/>
              </a:ext>
            </a:extLst>
          </p:cNvPr>
          <p:cNvSpPr txBox="1"/>
          <p:nvPr/>
        </p:nvSpPr>
        <p:spPr>
          <a:xfrm>
            <a:off x="3901378" y="4032908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b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Document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912DB3-559C-C452-D0F4-68A3358D9C25}"/>
              </a:ext>
            </a:extLst>
          </p:cNvPr>
          <p:cNvSpPr txBox="1"/>
          <p:nvPr/>
        </p:nvSpPr>
        <p:spPr>
          <a:xfrm>
            <a:off x="7046187" y="4045514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Expert </a:t>
            </a:r>
          </a:p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內容版面配置區 6" descr="一張含有 文字, 筆跡, 書法, 字型 的圖片&#10;&#10;AI 產生的內容可能不正確。">
            <a:extLst>
              <a:ext uri="{FF2B5EF4-FFF2-40B4-BE49-F238E27FC236}">
                <a16:creationId xmlns:a16="http://schemas.microsoft.com/office/drawing/2014/main" id="{F6B3033D-5B6C-DDCB-018E-0ED3DD822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625" y="2545225"/>
            <a:ext cx="1333854" cy="496490"/>
          </a:xfr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9B5C646-E876-2ED5-1CFB-2FED3545BEB9}"/>
              </a:ext>
            </a:extLst>
          </p:cNvPr>
          <p:cNvSpPr txBox="1"/>
          <p:nvPr/>
        </p:nvSpPr>
        <p:spPr>
          <a:xfrm>
            <a:off x="10759977" y="3302061"/>
            <a:ext cx="1076508" cy="33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459908</a:t>
            </a:r>
            <a:endParaRPr lang="en-US" altLang="zh-TW" sz="11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5B338D9-360C-118F-7DC7-F1A43FFE14A2}"/>
              </a:ext>
            </a:extLst>
          </p:cNvPr>
          <p:cNvSpPr txBox="1"/>
          <p:nvPr/>
        </p:nvSpPr>
        <p:spPr>
          <a:xfrm>
            <a:off x="9138390" y="3204019"/>
            <a:ext cx="580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A1A27D9-9F45-8DDA-2DBC-B933EEF884F3}"/>
              </a:ext>
            </a:extLst>
          </p:cNvPr>
          <p:cNvSpPr txBox="1"/>
          <p:nvPr/>
        </p:nvSpPr>
        <p:spPr>
          <a:xfrm>
            <a:off x="9870941" y="2576431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TW" alt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E41B9BD-5921-DDA0-3550-A6BD10D3B0E6}"/>
              </a:ext>
            </a:extLst>
          </p:cNvPr>
          <p:cNvSpPr txBox="1"/>
          <p:nvPr/>
        </p:nvSpPr>
        <p:spPr>
          <a:xfrm>
            <a:off x="9937406" y="3308111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854AFA8-D6F4-EF8A-CF81-1EBA502CC56A}"/>
              </a:ext>
            </a:extLst>
          </p:cNvPr>
          <p:cNvSpPr txBox="1"/>
          <p:nvPr/>
        </p:nvSpPr>
        <p:spPr>
          <a:xfrm>
            <a:off x="10168141" y="4177757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Curated Data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圖片 44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8B1C8911-B8A4-CC5A-56D3-F6456EF9A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50715" y="1978346"/>
            <a:ext cx="2109817" cy="1700045"/>
          </a:xfrm>
          <a:prstGeom prst="rect">
            <a:avLst/>
          </a:prstGeom>
        </p:spPr>
      </p:pic>
      <p:pic>
        <p:nvPicPr>
          <p:cNvPr id="46" name="圖片 45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A826C43D-19CC-A2BC-0C6D-3129294396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203115" y="2130746"/>
            <a:ext cx="2109817" cy="1700045"/>
          </a:xfrm>
          <a:prstGeom prst="rect">
            <a:avLst/>
          </a:prstGeom>
        </p:spPr>
      </p:pic>
      <p:pic>
        <p:nvPicPr>
          <p:cNvPr id="47" name="圖片 46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1ACB293C-3832-39B5-CE66-04A57DADFA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355515" y="2283146"/>
            <a:ext cx="2109817" cy="1700045"/>
          </a:xfrm>
          <a:prstGeom prst="rect">
            <a:avLst/>
          </a:prstGeom>
        </p:spPr>
      </p:pic>
      <p:pic>
        <p:nvPicPr>
          <p:cNvPr id="48" name="圖片 47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5652657E-0A14-03C7-07BC-A425F61BB0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3655231" y="1978346"/>
            <a:ext cx="2109817" cy="1700045"/>
          </a:xfrm>
          <a:prstGeom prst="rect">
            <a:avLst/>
          </a:prstGeom>
        </p:spPr>
      </p:pic>
      <p:pic>
        <p:nvPicPr>
          <p:cNvPr id="49" name="圖片 48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A9EC3E7B-0949-C3BC-3E33-FC3009A4B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3807631" y="2130746"/>
            <a:ext cx="2109817" cy="1700045"/>
          </a:xfrm>
          <a:prstGeom prst="rect">
            <a:avLst/>
          </a:prstGeom>
        </p:spPr>
      </p:pic>
      <p:pic>
        <p:nvPicPr>
          <p:cNvPr id="50" name="圖片 49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501C9E3C-1A07-0261-2352-4E7FAA6276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3960031" y="2283146"/>
            <a:ext cx="2109817" cy="17000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90957EE-68E4-13C6-C9F9-E865CE7D6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002" y="1627865"/>
            <a:ext cx="1016726" cy="101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4D8498C6-3C5D-3489-6544-19AC6EB9216C}"/>
              </a:ext>
            </a:extLst>
          </p:cNvPr>
          <p:cNvSpPr/>
          <p:nvPr/>
        </p:nvSpPr>
        <p:spPr>
          <a:xfrm>
            <a:off x="6169480" y="3041715"/>
            <a:ext cx="540298" cy="2563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8947FFFF-DB5D-557D-6EF8-726E66629D87}"/>
              </a:ext>
            </a:extLst>
          </p:cNvPr>
          <p:cNvSpPr/>
          <p:nvPr/>
        </p:nvSpPr>
        <p:spPr>
          <a:xfrm>
            <a:off x="9084363" y="3041715"/>
            <a:ext cx="747641" cy="22487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AutoShape 2" descr="A minimalistic icon of a human expert. The icon features a simple outline of a person wearing glasses and a suit, with a lightbulb above their head representing expertise. The design is clean, using basic geometric shapes and a monochrome color scheme.">
            <a:extLst>
              <a:ext uri="{FF2B5EF4-FFF2-40B4-BE49-F238E27FC236}">
                <a16:creationId xmlns:a16="http://schemas.microsoft.com/office/drawing/2014/main" id="{703F68F0-6ECD-6AC9-08A4-85C66D4FC6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2050" y="49720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A minimalistic icon of a human expert. The icon features a simple outline of a person wearing glasses and a suit, with a lightbulb above their head representing expertise. The design is clean, using basic geometric shapes and a monochrome color scheme.">
            <a:extLst>
              <a:ext uri="{FF2B5EF4-FFF2-40B4-BE49-F238E27FC236}">
                <a16:creationId xmlns:a16="http://schemas.microsoft.com/office/drawing/2014/main" id="{63BC8307-6FE9-514C-DE6A-AC17B69332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A minimalistic icon of a human expert on a white background. The icon features a simple outline of a person wearing glasses and a suit, with a lightbulb above their head representing expertise. The design is clean, using basic geometric shapes and a monochrome color scheme.">
            <a:extLst>
              <a:ext uri="{FF2B5EF4-FFF2-40B4-BE49-F238E27FC236}">
                <a16:creationId xmlns:a16="http://schemas.microsoft.com/office/drawing/2014/main" id="{86A51847-1AFE-51EF-699B-B26032D2DC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50C7C6-DA01-57B4-E61A-BF28CFF9DBA9}"/>
              </a:ext>
            </a:extLst>
          </p:cNvPr>
          <p:cNvGrpSpPr/>
          <p:nvPr/>
        </p:nvGrpSpPr>
        <p:grpSpPr>
          <a:xfrm>
            <a:off x="6829521" y="2523076"/>
            <a:ext cx="2156882" cy="1265247"/>
            <a:chOff x="6829521" y="2523076"/>
            <a:chExt cx="2156882" cy="1265247"/>
          </a:xfrm>
        </p:grpSpPr>
        <p:pic>
          <p:nvPicPr>
            <p:cNvPr id="54" name="圖片 53" descr="一張含有 文字, 筆跡, 紙張, 書法 的圖片&#10;&#10;AI 產生的內容可能不正確。">
              <a:extLst>
                <a:ext uri="{FF2B5EF4-FFF2-40B4-BE49-F238E27FC236}">
                  <a16:creationId xmlns:a16="http://schemas.microsoft.com/office/drawing/2014/main" id="{3CB2E780-C6B8-BD2B-66DF-1061DC769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84" t="34886" r="8159" b="48746"/>
            <a:stretch/>
          </p:blipFill>
          <p:spPr>
            <a:xfrm>
              <a:off x="6829521" y="2531590"/>
              <a:ext cx="2156882" cy="1256733"/>
            </a:xfrm>
            <a:prstGeom prst="rect">
              <a:avLst/>
            </a:prstGeom>
          </p:spPr>
        </p:pic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731D6013-61E0-E590-370C-013F9ED1CD03}"/>
                </a:ext>
              </a:extLst>
            </p:cNvPr>
            <p:cNvSpPr/>
            <p:nvPr/>
          </p:nvSpPr>
          <p:spPr>
            <a:xfrm>
              <a:off x="7753844" y="2886654"/>
              <a:ext cx="587537" cy="25718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C61DB30C-5A4F-23D9-2D5B-18E0986D645C}"/>
                </a:ext>
              </a:extLst>
            </p:cNvPr>
            <p:cNvSpPr txBox="1"/>
            <p:nvPr/>
          </p:nvSpPr>
          <p:spPr>
            <a:xfrm>
              <a:off x="8009140" y="2523076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459908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784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字型, 符號, 螢幕擷取畫面 的圖片&#10;&#10;AI 產生的內容可能不正確。">
            <a:extLst>
              <a:ext uri="{FF2B5EF4-FFF2-40B4-BE49-F238E27FC236}">
                <a16:creationId xmlns:a16="http://schemas.microsoft.com/office/drawing/2014/main" id="{B6CA07E4-D5F7-BFE5-F3DD-3B28E88667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20" y="647759"/>
            <a:ext cx="5815596" cy="1792228"/>
          </a:xfrm>
          <a:prstGeom prst="rect">
            <a:avLst/>
          </a:prstGeom>
        </p:spPr>
      </p:pic>
      <p:pic>
        <p:nvPicPr>
          <p:cNvPr id="10" name="圖片 9" descr="一張含有 文字, 螢幕擷取畫面, 黑與白, 黑色 的圖片&#10;&#10;AI 產生的內容可能不正確。">
            <a:extLst>
              <a:ext uri="{FF2B5EF4-FFF2-40B4-BE49-F238E27FC236}">
                <a16:creationId xmlns:a16="http://schemas.microsoft.com/office/drawing/2014/main" id="{0F19D0D4-F167-D918-06A2-26C8C043D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10" y="3261100"/>
            <a:ext cx="5815596" cy="1792228"/>
          </a:xfrm>
          <a:prstGeom prst="rect">
            <a:avLst/>
          </a:prstGeom>
        </p:spPr>
      </p:pic>
      <p:pic>
        <p:nvPicPr>
          <p:cNvPr id="12" name="圖片 11" descr="一張含有 文字, 字型, 螢幕擷取畫面, 印刷術 的圖片&#10;&#10;AI 產生的內容可能不正確。">
            <a:extLst>
              <a:ext uri="{FF2B5EF4-FFF2-40B4-BE49-F238E27FC236}">
                <a16:creationId xmlns:a16="http://schemas.microsoft.com/office/drawing/2014/main" id="{EACB8DCB-E52F-8EE0-D28F-70BA979FA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432" y="3411101"/>
            <a:ext cx="5815596" cy="1792228"/>
          </a:xfrm>
          <a:prstGeom prst="rect">
            <a:avLst/>
          </a:prstGeom>
        </p:spPr>
      </p:pic>
      <p:pic>
        <p:nvPicPr>
          <p:cNvPr id="14" name="圖片 13" descr="一張含有 文字, 螢幕擷取畫面, 黑與白, 字型 的圖片&#10;&#10;AI 產生的內容可能不正確。">
            <a:extLst>
              <a:ext uri="{FF2B5EF4-FFF2-40B4-BE49-F238E27FC236}">
                <a16:creationId xmlns:a16="http://schemas.microsoft.com/office/drawing/2014/main" id="{FC782DAC-6237-A5BE-AE7D-F506B403CF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37" y="3429000"/>
            <a:ext cx="5815596" cy="1792228"/>
          </a:xfrm>
          <a:prstGeom prst="rect">
            <a:avLst/>
          </a:prstGeom>
        </p:spPr>
      </p:pic>
      <p:pic>
        <p:nvPicPr>
          <p:cNvPr id="16" name="圖片 15" descr="一張含有 文字, 螢幕擷取畫面, 字型, 黑與白 的圖片&#10;&#10;AI 產生的內容可能不正確。">
            <a:extLst>
              <a:ext uri="{FF2B5EF4-FFF2-40B4-BE49-F238E27FC236}">
                <a16:creationId xmlns:a16="http://schemas.microsoft.com/office/drawing/2014/main" id="{C81898FF-C621-1C67-41B0-51EC1CAB71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5" y="3824528"/>
            <a:ext cx="5815596" cy="1792228"/>
          </a:xfrm>
          <a:prstGeom prst="rect">
            <a:avLst/>
          </a:prstGeom>
        </p:spPr>
      </p:pic>
      <p:pic>
        <p:nvPicPr>
          <p:cNvPr id="18" name="圖片 17" descr="一張含有 文字, 字型, 黑與白, 螢幕擷取畫面 的圖片&#10;&#10;AI 產生的內容可能不正確。">
            <a:extLst>
              <a:ext uri="{FF2B5EF4-FFF2-40B4-BE49-F238E27FC236}">
                <a16:creationId xmlns:a16="http://schemas.microsoft.com/office/drawing/2014/main" id="{93A35530-DBC1-F0D4-C385-29264CD5C1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291" y="3579001"/>
            <a:ext cx="5815596" cy="179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03DFBF-177F-F225-1A59-38D01E4DB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文字, 字型, 符號, 螢幕擷取畫面 的圖片&#10;&#10;AI 產生的內容可能不正確。">
            <a:extLst>
              <a:ext uri="{FF2B5EF4-FFF2-40B4-BE49-F238E27FC236}">
                <a16:creationId xmlns:a16="http://schemas.microsoft.com/office/drawing/2014/main" id="{EBFC9207-3660-5593-E11F-238269B59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433" y="1853988"/>
            <a:ext cx="5815596" cy="1792228"/>
          </a:xfrm>
          <a:prstGeom prst="rect">
            <a:avLst/>
          </a:prstGeom>
        </p:spPr>
      </p:pic>
      <p:pic>
        <p:nvPicPr>
          <p:cNvPr id="3" name="圖片 2" descr="一張含有 地面, 戶外, 陰影 的圖片&#10;&#10;AI 產生的內容可能不正確。">
            <a:extLst>
              <a:ext uri="{FF2B5EF4-FFF2-40B4-BE49-F238E27FC236}">
                <a16:creationId xmlns:a16="http://schemas.microsoft.com/office/drawing/2014/main" id="{2C2FF040-EB84-6D71-DED5-AEF1835AF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779" y="2135270"/>
            <a:ext cx="2889115" cy="14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27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一張含有 文字, 螢幕擷取畫面, 黑與白, 黑色 的圖片&#10;&#10;AI 產生的內容可能不正確。">
            <a:extLst>
              <a:ext uri="{FF2B5EF4-FFF2-40B4-BE49-F238E27FC236}">
                <a16:creationId xmlns:a16="http://schemas.microsoft.com/office/drawing/2014/main" id="{083DAA69-4332-E8AC-5A6C-C6D488549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72" y="1929771"/>
            <a:ext cx="5815596" cy="1792228"/>
          </a:xfrm>
          <a:prstGeom prst="rect">
            <a:avLst/>
          </a:prstGeom>
        </p:spPr>
      </p:pic>
      <p:pic>
        <p:nvPicPr>
          <p:cNvPr id="7" name="圖片 6" descr="一張含有 蜘蛛, 無脊椎動物, 地面 的圖片&#10;&#10;AI 產生的內容可能不正確。">
            <a:extLst>
              <a:ext uri="{FF2B5EF4-FFF2-40B4-BE49-F238E27FC236}">
                <a16:creationId xmlns:a16="http://schemas.microsoft.com/office/drawing/2014/main" id="{37E398D2-7C37-7078-602E-4E0852A81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67" y="2221923"/>
            <a:ext cx="1870501" cy="140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51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C5F20-94A8-3B45-FC22-0F95CDB5C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字型, 螢幕擷取畫面, 印刷術 的圖片&#10;&#10;AI 產生的內容可能不正確。">
            <a:extLst>
              <a:ext uri="{FF2B5EF4-FFF2-40B4-BE49-F238E27FC236}">
                <a16:creationId xmlns:a16="http://schemas.microsoft.com/office/drawing/2014/main" id="{9FA1B25D-04DC-8CD8-0A57-9ED35D5C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708" y="2143780"/>
            <a:ext cx="5815596" cy="1792228"/>
          </a:xfrm>
          <a:prstGeom prst="rect">
            <a:avLst/>
          </a:prstGeom>
        </p:spPr>
      </p:pic>
      <p:pic>
        <p:nvPicPr>
          <p:cNvPr id="6" name="圖片 5" descr="一張含有 文字, 筆跡, 書法, 字型 的圖片&#10;&#10;AI 產生的內容可能不正確。">
            <a:extLst>
              <a:ext uri="{FF2B5EF4-FFF2-40B4-BE49-F238E27FC236}">
                <a16:creationId xmlns:a16="http://schemas.microsoft.com/office/drawing/2014/main" id="{27C6ADF9-647C-455D-2020-13B8B60FC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48" y="2462013"/>
            <a:ext cx="5649922" cy="13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303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0F084-CD38-2568-ECEC-D7F0E6362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黑與白, 字型 的圖片&#10;&#10;AI 產生的內容可能不正確。">
            <a:extLst>
              <a:ext uri="{FF2B5EF4-FFF2-40B4-BE49-F238E27FC236}">
                <a16:creationId xmlns:a16="http://schemas.microsoft.com/office/drawing/2014/main" id="{2CF58FB4-0047-8681-AFF0-F7BB586A5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23" y="752724"/>
            <a:ext cx="5815596" cy="1792228"/>
          </a:xfrm>
          <a:prstGeom prst="rect">
            <a:avLst/>
          </a:prstGeom>
        </p:spPr>
      </p:pic>
      <p:pic>
        <p:nvPicPr>
          <p:cNvPr id="7" name="圖片 6" descr="一張含有 筆跡, 書法 的圖片&#10;&#10;AI 產生的內容可能不正確。">
            <a:extLst>
              <a:ext uri="{FF2B5EF4-FFF2-40B4-BE49-F238E27FC236}">
                <a16:creationId xmlns:a16="http://schemas.microsoft.com/office/drawing/2014/main" id="{DC3B6560-B29B-1FC4-1152-B1C696547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756" y="1054426"/>
            <a:ext cx="4409687" cy="140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0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3206</TotalTime>
  <Words>21</Words>
  <Application>Microsoft Office PowerPoint</Application>
  <PresentationFormat>寬螢幕</PresentationFormat>
  <Paragraphs>12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吳定霖</dc:creator>
  <cp:lastModifiedBy>吳定霖</cp:lastModifiedBy>
  <cp:revision>6</cp:revision>
  <dcterms:created xsi:type="dcterms:W3CDTF">2025-02-08T06:45:25Z</dcterms:created>
  <dcterms:modified xsi:type="dcterms:W3CDTF">2025-02-10T12:31:56Z</dcterms:modified>
</cp:coreProperties>
</file>